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sldIdLst>
    <p:sldId id="347" r:id="rId2"/>
    <p:sldId id="351" r:id="rId3"/>
    <p:sldId id="352" r:id="rId4"/>
    <p:sldId id="353" r:id="rId5"/>
    <p:sldId id="354" r:id="rId6"/>
    <p:sldId id="355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72" r:id="rId24"/>
    <p:sldId id="373" r:id="rId25"/>
    <p:sldId id="374" r:id="rId26"/>
    <p:sldId id="375" r:id="rId27"/>
    <p:sldId id="376" r:id="rId28"/>
    <p:sldId id="377" r:id="rId29"/>
    <p:sldId id="378" r:id="rId30"/>
    <p:sldId id="379" r:id="rId31"/>
    <p:sldId id="380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88" r:id="rId40"/>
    <p:sldId id="389" r:id="rId41"/>
    <p:sldId id="390" r:id="rId42"/>
    <p:sldId id="391" r:id="rId43"/>
    <p:sldId id="392" r:id="rId44"/>
    <p:sldId id="393" r:id="rId45"/>
    <p:sldId id="394" r:id="rId46"/>
    <p:sldId id="395" r:id="rId47"/>
    <p:sldId id="396" r:id="rId48"/>
    <p:sldId id="397" r:id="rId49"/>
    <p:sldId id="398" r:id="rId50"/>
    <p:sldId id="399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2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92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6374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00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021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132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71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822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67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471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36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26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91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32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49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565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833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641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0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2/10/17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2899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flocabulary.com/unit/main-idea/video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7928" y="1174572"/>
            <a:ext cx="9448800" cy="4009567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/>
              <a:t>Students will be able to determine the main idea of a text; recount the key details and explain how they support the main idea.</a:t>
            </a:r>
            <a:br>
              <a:rPr lang="en-US" sz="4400" b="1" dirty="0" smtClean="0"/>
            </a:br>
            <a:r>
              <a:rPr lang="en-US" sz="4400" b="1" dirty="0" smtClean="0"/>
              <a:t>Lafs.4. RI.1.2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01531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172" y="0"/>
            <a:ext cx="9163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8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33" y="0"/>
            <a:ext cx="8593667" cy="648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20" y="0"/>
            <a:ext cx="8939213" cy="669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4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438" y="1"/>
            <a:ext cx="9191096" cy="677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7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862" y="0"/>
            <a:ext cx="9118071" cy="676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2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8" y="1"/>
            <a:ext cx="9051396" cy="680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6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"/>
            <a:ext cx="9139767" cy="681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2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816" y="0"/>
            <a:ext cx="9069917" cy="673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4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65" y="135513"/>
            <a:ext cx="8772525" cy="655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528" y="0"/>
            <a:ext cx="9118071" cy="681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3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7928" y="1174573"/>
            <a:ext cx="9448800" cy="1263828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hlinkClick r:id="rId2"/>
              </a:rPr>
              <a:t>Main Idea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9083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399" y="138268"/>
            <a:ext cx="9023879" cy="671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133" y="199107"/>
            <a:ext cx="8900583" cy="665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5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289395"/>
            <a:ext cx="8399992" cy="629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1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51158"/>
            <a:ext cx="8363479" cy="625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9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4" y="0"/>
            <a:ext cx="8816445" cy="66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7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88" y="0"/>
            <a:ext cx="8901112" cy="669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266" y="89690"/>
            <a:ext cx="8803745" cy="662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1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32" y="256266"/>
            <a:ext cx="8557683" cy="64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67" y="147651"/>
            <a:ext cx="8922279" cy="671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267" y="128478"/>
            <a:ext cx="9011708" cy="672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9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7333" y="237066"/>
            <a:ext cx="10871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When we read, we may often find ourselves asking questions like “What am I supposed to understand from this passage?”, What’s this text about?” “What is the main topic?” Most of you are familiar with finding the main topic of a passage , but now we are going to learn about Main Idea. Third grade is the first time Main Idea is introduced, so today’s lesson is very important.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214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8566679" cy="642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5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404077"/>
            <a:ext cx="8659283" cy="645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51309"/>
            <a:ext cx="9086849" cy="680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466" y="0"/>
            <a:ext cx="8782050" cy="659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6" y="-24798"/>
            <a:ext cx="9188450" cy="688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4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132" y="311608"/>
            <a:ext cx="8815917" cy="65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0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67" y="-125155"/>
            <a:ext cx="9302220" cy="698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6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733" y="0"/>
            <a:ext cx="8920162" cy="665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066" y="424797"/>
            <a:ext cx="8189383" cy="61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4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733" y="262244"/>
            <a:ext cx="8538104" cy="639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638" y="0"/>
            <a:ext cx="9038695" cy="674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533" y="260114"/>
            <a:ext cx="8699500" cy="646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9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223620"/>
            <a:ext cx="8402637" cy="626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1" y="146572"/>
            <a:ext cx="8808508" cy="65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0"/>
            <a:ext cx="9201150" cy="683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833" y="237066"/>
            <a:ext cx="4221920" cy="65219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7333" y="237066"/>
            <a:ext cx="4216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What’s the topic of this book?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 smtClean="0"/>
              <a:t>How do you know?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2534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7333" y="237066"/>
            <a:ext cx="42164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This page is an introduction giving some basic facts about birds.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 smtClean="0"/>
              <a:t>This book is written in sections, and each section will explain different information about birds.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966" y="237066"/>
            <a:ext cx="4363321" cy="63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467" y="481317"/>
            <a:ext cx="28278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What ideas and information seem to repeat in this section?</a:t>
            </a:r>
          </a:p>
          <a:p>
            <a:pPr algn="ctr"/>
            <a:endParaRPr lang="en-US" sz="3600" b="1" dirty="0"/>
          </a:p>
          <a:p>
            <a:pPr algn="ctr"/>
            <a:r>
              <a:rPr lang="en-US" sz="2400" b="1" dirty="0" smtClean="0"/>
              <a:t>If this section had a heading what could it be?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66" y="481317"/>
            <a:ext cx="8548687" cy="579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6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467" y="481317"/>
            <a:ext cx="282786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What ideas and information seem to repeat in this section?</a:t>
            </a:r>
          </a:p>
          <a:p>
            <a:pPr algn="ctr"/>
            <a:endParaRPr lang="en-US" sz="3600" b="1" dirty="0"/>
          </a:p>
          <a:p>
            <a:pPr algn="ctr"/>
            <a:r>
              <a:rPr lang="en-US" sz="2400" b="1" dirty="0" smtClean="0"/>
              <a:t>Is there one sentence that seems to tell the main idea?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66" y="481317"/>
            <a:ext cx="8548687" cy="579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66" y="481317"/>
            <a:ext cx="8548687" cy="579301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554133" y="982133"/>
            <a:ext cx="15070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60799" y="1168400"/>
            <a:ext cx="355601" cy="169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25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554133" y="982133"/>
            <a:ext cx="15070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60799" y="1168400"/>
            <a:ext cx="355601" cy="169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895" y="0"/>
            <a:ext cx="8919105" cy="6737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534" y="498251"/>
            <a:ext cx="26246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Tomorrow we will find key details to support the main idea.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900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980" y="0"/>
            <a:ext cx="9082088" cy="68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554133" y="982133"/>
            <a:ext cx="15070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60799" y="1168400"/>
            <a:ext cx="355601" cy="169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62" y="120060"/>
            <a:ext cx="8919105" cy="6737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199" y="0"/>
            <a:ext cx="209973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Read p. 6-7 The main idea is Birds eat different kinds of food in different ways. What text features are found on p.6-7 of All About Birds? List two text features on that page in your station journal. Next to each feature write how the text feature helps the reader understand the main idea.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5804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495" y="330200"/>
            <a:ext cx="8267171" cy="617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3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9" y="337195"/>
            <a:ext cx="8245475" cy="618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4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791" y="0"/>
            <a:ext cx="8922809" cy="672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617" y="55033"/>
            <a:ext cx="9059397" cy="680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0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5772</TotalTime>
  <Words>263</Words>
  <Application>Microsoft Macintosh PowerPoint</Application>
  <PresentationFormat>Widescreen</PresentationFormat>
  <Paragraphs>17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Century Gothic</vt:lpstr>
      <vt:lpstr>Mesh</vt:lpstr>
      <vt:lpstr>Students will be able to determine the main idea of a text; recount the key details and explain how they support the main idea. Lafs.4. RI.1.2</vt:lpstr>
      <vt:lpstr>Main Idea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</dc:title>
  <dc:creator>Fitzgerald, Hope</dc:creator>
  <cp:lastModifiedBy>Ryan Boyd</cp:lastModifiedBy>
  <cp:revision>164</cp:revision>
  <dcterms:created xsi:type="dcterms:W3CDTF">2016-08-28T19:58:40Z</dcterms:created>
  <dcterms:modified xsi:type="dcterms:W3CDTF">2017-02-11T00:02:04Z</dcterms:modified>
</cp:coreProperties>
</file>